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261" r:id="rId4"/>
    <p:sldId id="263" r:id="rId5"/>
    <p:sldId id="273" r:id="rId6"/>
    <p:sldId id="264" r:id="rId7"/>
    <p:sldId id="260" r:id="rId8"/>
    <p:sldId id="262" r:id="rId9"/>
    <p:sldId id="269" r:id="rId10"/>
    <p:sldId id="270" r:id="rId11"/>
    <p:sldId id="271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0824" autoAdjust="0"/>
  </p:normalViewPr>
  <p:slideViewPr>
    <p:cSldViewPr showGuides="1"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8D24A-4F36-4679-B9F5-17E602EBF68D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47855-830C-46BE-BB61-1924389FB6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305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415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135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065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  <a:endParaRPr lang="ru-RU" smtClean="0"/>
          </a:p>
          <a:p>
            <a:pPr lvl="1" eaLnBrk="1" latinLnBrk="0" hangingPunct="1"/>
            <a:r>
              <a:rPr lang="ru-RU" smtClean="0"/>
              <a:t>Второй уровень</a:t>
            </a:r>
            <a:endParaRPr lang="ru-RU" smtClean="0"/>
          </a:p>
          <a:p>
            <a:pPr lvl="2" eaLnBrk="1" latinLnBrk="0" hangingPunct="1"/>
            <a:r>
              <a:rPr lang="ru-RU" smtClean="0"/>
              <a:t>Третий уровень</a:t>
            </a:r>
            <a:endParaRPr lang="ru-RU" smtClean="0"/>
          </a:p>
          <a:p>
            <a:pPr lvl="3" eaLnBrk="1" latinLnBrk="0" hangingPunct="1"/>
            <a:r>
              <a:rPr lang="ru-RU" smtClean="0"/>
              <a:t>Четвертый уровень</a:t>
            </a:r>
            <a:endParaRPr lang="ru-RU" smtClean="0"/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24650-70EA-47C3-AFC5-5F6CFE199C4D}" type="slidenum">
              <a:rPr lang="ru-RU" smtClean="0"/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210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  <a:endParaRPr kumimoji="0" lang="ru-RU" smtClean="0"/>
          </a:p>
          <a:p>
            <a:pPr lvl="1" eaLnBrk="1" latinLnBrk="0" hangingPunct="1"/>
            <a:r>
              <a:rPr kumimoji="0" lang="ru-RU" smtClean="0"/>
              <a:t>Второй уровень</a:t>
            </a:r>
            <a:endParaRPr kumimoji="0" lang="ru-RU" smtClean="0"/>
          </a:p>
          <a:p>
            <a:pPr lvl="2" eaLnBrk="1" latinLnBrk="0" hangingPunct="1"/>
            <a:r>
              <a:rPr kumimoji="0" lang="ru-RU" smtClean="0"/>
              <a:t>Третий уровень</a:t>
            </a:r>
            <a:endParaRPr kumimoji="0" lang="ru-RU" smtClean="0"/>
          </a:p>
          <a:p>
            <a:pPr lvl="3" eaLnBrk="1" latinLnBrk="0" hangingPunct="1"/>
            <a:r>
              <a:rPr kumimoji="0" lang="ru-RU" smtClean="0"/>
              <a:t>Четвертый уровень</a:t>
            </a:r>
            <a:endParaRPr kumimoji="0" lang="ru-RU" smtClean="0"/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A67720A5-93AB-4792-BB9E-929F868B3B3E}" type="datetimeFigureOut">
              <a:rPr lang="ru-RU" smtClean="0"/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10124650-70EA-47C3-AFC5-5F6CFE199C4D}" type="slidenum">
              <a:rPr lang="ru-RU" smtClean="0"/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210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 panose="05020102010507070707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490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 panose="020B0604030504040204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7095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 panose="05020102010507070707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990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575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894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425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 panose="05020102010507070707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2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2.wmf"/><Relationship Id="rId1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498080" cy="29400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«ИСТОК»</a:t>
            </a:r>
            <a:br>
              <a:rPr lang="ru-RU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«Угданское» </a:t>
            </a:r>
            <a:b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Читинского района Забайкальского края</a:t>
            </a:r>
            <a:b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номинация: ИНИЦИАТИВА КАЖДОГО - ОБЩИЙ УСПЕХ</a:t>
            </a:r>
            <a:endParaRPr lang="ru-RU" sz="2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35608" y="3286124"/>
            <a:ext cx="7498080" cy="29622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«ДРУЖБА»</a:t>
            </a:r>
            <a:b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endParaRPr lang="ru-RU" altLang="en-US" sz="2000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8" name="Picture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19885" y="1700530"/>
            <a:ext cx="3810000" cy="2838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615" y="3481070"/>
            <a:ext cx="3848100" cy="2938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167640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sz="36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ТОС «ВОЗРОЖДЕНИЕ»</a:t>
            </a:r>
            <a:endParaRPr lang="ru-RU" sz="36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мещающий текст 3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pPr marL="82550" indent="0">
              <a:buNone/>
            </a:pPr>
            <a:endParaRPr lang="ru-RU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членов ТОС</a:t>
            </a:r>
            <a:endParaRPr lang="ru-RU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endParaRPr lang="ru-RU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indent="0">
              <a:buNone/>
            </a:pPr>
            <a:r>
              <a:rPr lang="ru-RU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 по очистке территории</a:t>
            </a:r>
            <a:endParaRPr lang="ru-RU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2" name="Picture 7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1331595" y="1268730"/>
            <a:ext cx="4763135" cy="2828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" name="Объект 6"/>
          <p:cNvGraphicFramePr/>
          <p:nvPr/>
        </p:nvGraphicFramePr>
        <p:xfrm>
          <a:off x="5043805" y="4097020"/>
          <a:ext cx="3778885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10057765" imgH="11553825" progId="Paint.Picture">
                  <p:embed/>
                </p:oleObj>
              </mc:Choice>
              <mc:Fallback>
                <p:oleObj name="" r:id="rId3" imgW="10057765" imgH="11553825" progId="Paint.Picture">
                  <p:embed/>
                  <p:pic>
                    <p:nvPicPr>
                      <p:cNvPr id="0" name="Изображение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43805" y="4097020"/>
                        <a:ext cx="3778885" cy="254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ТОС «ВОЗРОЖДЕНИЕ»</a:t>
            </a:r>
            <a:endParaRPr lang="ru-RU" altLang="en-US"/>
          </a:p>
        </p:txBody>
      </p:sp>
      <p:sp>
        <p:nvSpPr>
          <p:cNvPr id="5" name="Замещающий текст 4"/>
          <p:cNvSpPr>
            <a:spLocks noGrp="1"/>
          </p:cNvSpPr>
          <p:nvPr>
            <p:ph type="body" idx="1"/>
          </p:nvPr>
        </p:nvSpPr>
        <p:spPr>
          <a:xfrm>
            <a:off x="1435735" y="1447800"/>
            <a:ext cx="7498080" cy="4851400"/>
          </a:xfrm>
        </p:spPr>
        <p:txBody>
          <a:bodyPr/>
          <a:p>
            <a:r>
              <a:rPr lang="ru-RU" altLang="en-US"/>
              <a:t>ГГГГ</a:t>
            </a:r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endParaRPr lang="ru-RU" altLang="en-US"/>
          </a:p>
          <a:p>
            <a:pPr marL="82550" indent="0">
              <a:buNone/>
            </a:pPr>
            <a:endParaRPr lang="ru-RU" altLang="en-US" sz="1800"/>
          </a:p>
          <a:p>
            <a:pPr marL="82550" indent="0">
              <a:buNone/>
            </a:pPr>
            <a:r>
              <a:rPr lang="ru-RU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ГОСТИ НАШЕГО ТОС НА МЕРОПРИЯТИИ</a:t>
            </a:r>
            <a:endParaRPr lang="ru-RU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i.mycdn.me/i?r=AyH4iRPQ2q0otWIFepML2LxRgxJdnpULJnRsKI6dPBNllQ"/>
          <p:cNvPicPr>
            <a:picLocks noChangeAspect="1" noChangeArrowheads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 bwMode="auto">
          <a:xfrm>
            <a:off x="1475740" y="1417955"/>
            <a:ext cx="7498080" cy="4181475"/>
          </a:xfrm>
          <a:prstGeom prst="rect">
            <a:avLst/>
          </a:prstGeom>
          <a:noFill/>
        </p:spPr>
      </p:pic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8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3174" y="2714620"/>
            <a:ext cx="6323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Grp="1"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785918" y="1428736"/>
            <a:ext cx="6786610" cy="478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овое поле 4"/>
          <p:cNvSpPr txBox="1"/>
          <p:nvPr/>
        </p:nvSpPr>
        <p:spPr>
          <a:xfrm>
            <a:off x="2286000" y="389890"/>
            <a:ext cx="6079490" cy="9093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с.Угдан находится в 18   километрах от г. Чита, </a:t>
            </a:r>
            <a:b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площадь территории сельского поселения  -  151,8 кв.км</a:t>
            </a:r>
            <a:endParaRPr lang="ru-RU" alt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5" y="16573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ПРОБЛЕМАТИКА</a:t>
            </a:r>
            <a:endParaRPr lang="ru-RU" sz="44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550" indent="0">
              <a:buNone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нашем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имелась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удовлетворяла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полностью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потребностям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последние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отмечается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приток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удобным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географическим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положением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(14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краевого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увеличилась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рождаемость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учитывая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данную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тенденцию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возникает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комфортных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благоустроенных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зон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создали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зарегистрировали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en-US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alt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5" y="116840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sz="48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endParaRPr lang="ru-RU" altLang="en-US" sz="4800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/>
          </a:bodyPr>
          <a:p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снизить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уровень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беспризорности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среди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подростков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создать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комфортные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условия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активного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времяпрепровождения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свежем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воздухе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целях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физического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здоровья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подрастающего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поколения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обеспечить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безопасные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условия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отдыха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создание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пространства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спокойного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общения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со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сверстниками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где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могут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учиться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взаимодействовать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налаживать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коммуникативные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навыки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привитие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интереса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занятиям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спортом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en-US" alt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комфорт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для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родителей</a:t>
            </a:r>
            <a:r>
              <a:rPr lang="en-US" altLang="ru-RU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;</a:t>
            </a:r>
            <a:endParaRPr lang="ru-RU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en-US"/>
          </a:p>
        </p:txBody>
      </p:sp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1214120" y="619125"/>
            <a:ext cx="7572375" cy="11309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286000" y="561340"/>
            <a:ext cx="6346825" cy="7404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/>
            <a:r>
              <a:rPr lang="ru-RU" sz="4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наши ТОСы</a:t>
            </a:r>
            <a:endParaRPr lang="ru-RU" altLang="en-US" sz="4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286000" y="1469390"/>
            <a:ext cx="6361430" cy="47059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>
              <a:buFont typeface="Arial" panose="020B0604020202020204" pitchFamily="34" charset="0"/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«САГААН ДАЛИ»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«СЧАСТЛИВЫЙ ДВОРИК»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«ДРУЖБА»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«ВОЗРОЖДЕНИЕ»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«БЕЛЫЙ ЛОТОС»</a:t>
            </a:r>
            <a:endParaRPr lang="ru-RU" altLang="en-US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sz="40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32560" y="415290"/>
            <a:ext cx="7406640" cy="711835"/>
          </a:xfrm>
        </p:spPr>
        <p:txBody>
          <a:bodyPr/>
          <a:p>
            <a:pPr algn="ctr"/>
            <a:r>
              <a:rPr lang="ru-RU" altLang="en-US" sz="36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«СЧАСТЛИВЫЙ ДВОРИК»</a:t>
            </a:r>
            <a:endParaRPr lang="ru-RU" altLang="en-US" sz="3600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1" name="Picture 3" descr="C:\Users\User\Downloads\168715909678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8130" y="1268413"/>
            <a:ext cx="3143250" cy="1928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0" name="Picture 2" descr="C:\Users\User\Downloads\16871590967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90" y="1412558"/>
            <a:ext cx="3000375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https://i.mycdn.me/i?r=AyH4iRPQ2q0otWIFepML2LxROBGsenK9UEsCXODhaH22r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30" y="3476625"/>
            <a:ext cx="4897120" cy="2874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56" y="214290"/>
            <a:ext cx="686662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«САГААН ДАЛИ»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9" descr="C:\Users\admugdan1\Downloads\20220615_143753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5785" y="1143000"/>
            <a:ext cx="3089910" cy="23691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3" descr="C:\Users\ADMUGD~1\AppData\Local\Temp\Rar$DIa2152.32437\_DSC3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252" y="1844986"/>
            <a:ext cx="333002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130" y="4149090"/>
            <a:ext cx="3651250" cy="207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87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«БЕЛЫЙ ЛОТОС»</a:t>
            </a:r>
            <a:endParaRPr lang="ru-RU" altLang="en-US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pPr marL="82550" indent="0">
              <a:buNone/>
            </a:pPr>
            <a:endParaRPr lang="ru-RU" altLang="en-US"/>
          </a:p>
        </p:txBody>
      </p:sp>
      <p:pic>
        <p:nvPicPr>
          <p:cNvPr id="31751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2805" y="3573145"/>
            <a:ext cx="3914140" cy="2643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3" descr="PICT0055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r="13292" b="13199"/>
          <a:stretch>
            <a:fillRect/>
          </a:stretch>
        </p:blipFill>
        <p:spPr bwMode="auto">
          <a:xfrm>
            <a:off x="1475105" y="1484630"/>
            <a:ext cx="4149090" cy="269938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116840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pPr algn="ctr"/>
            <a: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ТОС «ДРУЖБА»</a:t>
            </a:r>
            <a:br>
              <a:rPr lang="ru-RU" altLang="en-US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en-US" sz="2000" b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АЛЛЕЯ ВОИНСКОЙ СЛАВЫ</a:t>
            </a:r>
            <a:endParaRPr lang="ru-RU" altLang="en-US" sz="2000" b="1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мещающее содержимое 7"/>
          <p:cNvSpPr/>
          <p:nvPr>
            <p:ph idx="1"/>
          </p:nvPr>
        </p:nvSpPr>
        <p:spPr/>
        <p:txBody>
          <a:bodyPr/>
          <a:p>
            <a:endParaRPr lang="ru-RU" altLang="en-US"/>
          </a:p>
          <a:p>
            <a:pPr marL="82550" indent="0">
              <a:buNone/>
            </a:pPr>
            <a:endParaRPr lang="ru-RU" altLang="en-US"/>
          </a:p>
        </p:txBody>
      </p:sp>
      <p:graphicFrame>
        <p:nvGraphicFramePr>
          <p:cNvPr id="9" name="Объект 8"/>
          <p:cNvGraphicFramePr/>
          <p:nvPr/>
        </p:nvGraphicFramePr>
        <p:xfrm>
          <a:off x="1530985" y="1841500"/>
          <a:ext cx="7117080" cy="4037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" r:id="rId1" imgW="6076950" imgH="3171825" progId="Paint.Picture">
                  <p:embed/>
                </p:oleObj>
              </mc:Choice>
              <mc:Fallback>
                <p:oleObj name="" r:id="rId1" imgW="6076950" imgH="3171825" progId="Paint.Picture">
                  <p:embed/>
                  <p:pic>
                    <p:nvPicPr>
                      <p:cNvPr id="0" name="Изображение 9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530985" y="1841500"/>
                        <a:ext cx="7117080" cy="4037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1" name="Picture 4" descr="C:\Users\User\Desktop\НОВЫЙ ГОД\ГЕРБ УГДАН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875" y="188595"/>
            <a:ext cx="1241425" cy="1357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0</TotalTime>
  <Words>1486</Words>
  <Application>WPS Presentation</Application>
  <PresentationFormat>Экран (4:3)</PresentationFormat>
  <Paragraphs>72</Paragraphs>
  <Slides>13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Wingdings 2</vt:lpstr>
      <vt:lpstr>Verdana</vt:lpstr>
      <vt:lpstr>Times New Roman</vt:lpstr>
      <vt:lpstr>Gill Sans MT</vt:lpstr>
      <vt:lpstr>Microsoft YaHei</vt:lpstr>
      <vt:lpstr>Arial Unicode MS</vt:lpstr>
      <vt:lpstr>Corbel</vt:lpstr>
      <vt:lpstr>Calibri</vt:lpstr>
      <vt:lpstr>Солнцестояние</vt:lpstr>
      <vt:lpstr>Paint.Picture</vt:lpstr>
      <vt:lpstr>Paint.Picture</vt:lpstr>
      <vt:lpstr>ПРОЕКТ «ИСТОК»  сельского поселения «Угданское»  Читинского района Забайкальского края  номинация: ИНИЦИАТИВА КАЖДОГО - ОБЩИЙ УСПЕХ</vt:lpstr>
      <vt:lpstr>PowerPoint 演示文稿</vt:lpstr>
      <vt:lpstr>ПРОБЛЕМАТИКА</vt:lpstr>
      <vt:lpstr>ЗАДАЧИ </vt:lpstr>
      <vt:lpstr>PowerPoint 演示文稿</vt:lpstr>
      <vt:lpstr> </vt:lpstr>
      <vt:lpstr>PowerPoint 演示文稿</vt:lpstr>
      <vt:lpstr>ТОС «БЕЛЫЙ ЛОТОС»</vt:lpstr>
      <vt:lpstr>ТОС «ДРУЖБА» АЛЛЕЯ ВОИНСКОЙ СЛАВЫ</vt:lpstr>
      <vt:lpstr>ТОС «ДРУЖБА» МЕРОПРИЯТИЯ</vt:lpstr>
      <vt:lpstr>ТОС «ВОЗРОЖДЕНИЕ»</vt:lpstr>
      <vt:lpstr>ТОС «ВОЗРОЖДЕНИЕ»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ВСЕРОССИЙСКИЙ ФОРУМ  «Въездные стелы  муниципальных образований  и входные группы  общественных пространств»</dc:title>
  <dc:creator>User</dc:creator>
  <cp:lastModifiedBy>User</cp:lastModifiedBy>
  <cp:revision>6</cp:revision>
  <dcterms:created xsi:type="dcterms:W3CDTF">2025-03-27T01:59:00Z</dcterms:created>
  <dcterms:modified xsi:type="dcterms:W3CDTF">2025-12-24T07:13:49Z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9C88062628214E3BAA72DB7BFD26292D_13</vt:lpwstr>
  </property>
  <property fmtid="{D5CDD505-2E9C-101B-9397-08002B2CF9AE}" pid="3" name="KSOProductBuildVer">
    <vt:lpwstr>1049-12.2.0.23196</vt:lpwstr>
  </property>
</Properties>
</file>